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3576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91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75fc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SemantiCode: Using Content Similarity and Database-Driven Matching to Code Wearable Eyetracker Gaze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4d0e21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4d0e21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EyeSee3D: A Low-Cost Approach for Analyzing Mobile 3D Eye Tracking Data Using Computer Vision and Augmented Reality Technology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87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4fbfc9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4fbfc9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29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4fbfc99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4fbfc99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4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4d0e2132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4d0e2132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0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4d0e213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4d0e213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81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5fce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5fce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66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4d0e2132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4d0e2132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72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4fa119f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4fa119f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FixTag: An Algorithm for Identifying and Tagging Fixations to Simplify the Analysis of Data Collected by Portable Eye Trackers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59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61d380e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61d380e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Illustrations of fixtag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5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d0e213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d0e213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49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4d0e213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4d0e213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3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4d0e213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4d0e213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63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723100" y="820925"/>
            <a:ext cx="5783400" cy="18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Senior Project Literature Review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Sheela Ahmed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Daniel Pontillo, Thomas Kinsman, and Jeff Pelz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Objective: create an object-recognition system that incorporated fixations and visual libraries to identify objects and regions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Involves GUI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Start with empty library and build it up using frames of interest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Algorithm independent of shape/spatial configuration → no need to separate object from background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Now called GazeTag and sold by some rich company</a:t>
            </a:r>
            <a:endParaRPr sz="1400" dirty="0"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85125" y="42325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SemantiCode, 2010</a:t>
            </a:r>
            <a:endParaRPr sz="2400" dirty="0"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l="6785" t="15185" r="18241" b="16288"/>
          <a:stretch/>
        </p:blipFill>
        <p:spPr>
          <a:xfrm>
            <a:off x="285125" y="1452725"/>
            <a:ext cx="3474802" cy="17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l="45176" t="50885" r="25203" b="21772"/>
          <a:stretch/>
        </p:blipFill>
        <p:spPr>
          <a:xfrm>
            <a:off x="2204200" y="3239200"/>
            <a:ext cx="2041699" cy="10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265500" y="162625"/>
            <a:ext cx="4045200" cy="8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EyeSee3D, 2014</a:t>
            </a:r>
            <a:endParaRPr sz="2400"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Thies Pfeiffer, and Patrick Renner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Minimize the need for user input when detecting objects in fixations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Visual marker-tracking technology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3D geometric approximations of the objects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support multiple perspectives and perspective shifts of the participants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Distinct markers are defined in the real world and tracked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15080" t="27495" r="50729" b="26869"/>
          <a:stretch/>
        </p:blipFill>
        <p:spPr>
          <a:xfrm>
            <a:off x="503826" y="1232001"/>
            <a:ext cx="3568550" cy="26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l="49688" t="33190" r="22956" b="28984"/>
          <a:stretch/>
        </p:blipFill>
        <p:spPr>
          <a:xfrm>
            <a:off x="5065250" y="1211400"/>
            <a:ext cx="3848650" cy="29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l="21266" t="24796" r="23118" b="12234"/>
          <a:stretch/>
        </p:blipFill>
        <p:spPr>
          <a:xfrm>
            <a:off x="234425" y="1211400"/>
            <a:ext cx="4700328" cy="2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previous work to research</a:t>
            </a:r>
            <a:endParaRPr dirty="0"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One or two papers solely on eye tracking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Testing various eye trackers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More object detection methods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Different approaches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Extensions from papers previously read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2032950" y="2133150"/>
            <a:ext cx="507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</a:rPr>
              <a:t>Questions?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Objectives for Project </a:t>
            </a:r>
            <a:endParaRPr dirty="0"/>
          </a:p>
        </p:txBody>
      </p:sp>
      <p:sp>
        <p:nvSpPr>
          <p:cNvPr id="70" name="Google Shape;70;p14"/>
          <p:cNvSpPr txBox="1"/>
          <p:nvPr/>
        </p:nvSpPr>
        <p:spPr>
          <a:xfrm>
            <a:off x="723650" y="1335075"/>
            <a:ext cx="7822200" cy="3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 smtClean="0">
                <a:solidFill>
                  <a:srgbClr val="FFFFFF"/>
                </a:solidFill>
              </a:rPr>
              <a:t>Emphasis </a:t>
            </a:r>
            <a:r>
              <a:rPr lang="en" sz="1800" dirty="0">
                <a:solidFill>
                  <a:srgbClr val="FFFFFF"/>
                </a:solidFill>
              </a:rPr>
              <a:t>on Analysis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Object detection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Creating a database of images to compare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Method of classifying objects</a:t>
            </a:r>
            <a:endParaRPr sz="1800" dirty="0">
              <a:solidFill>
                <a:srgbClr val="FFFFFF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 dirty="0">
                <a:solidFill>
                  <a:srgbClr val="FFFFFF"/>
                </a:solidFill>
              </a:rPr>
              <a:t>SIFT</a:t>
            </a:r>
            <a:endParaRPr sz="1800" dirty="0">
              <a:solidFill>
                <a:srgbClr val="FFFFFF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 dirty="0">
                <a:solidFill>
                  <a:srgbClr val="FFFFFF"/>
                </a:solidFill>
              </a:rPr>
              <a:t>Histograms</a:t>
            </a:r>
            <a:endParaRPr sz="1800" dirty="0">
              <a:solidFill>
                <a:srgbClr val="FFFFFF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 dirty="0">
                <a:solidFill>
                  <a:srgbClr val="FFFFFF"/>
                </a:solidFill>
              </a:rPr>
              <a:t>X-Y </a:t>
            </a:r>
            <a:r>
              <a:rPr lang="en" sz="1800" dirty="0" smtClean="0">
                <a:solidFill>
                  <a:srgbClr val="FFFFFF"/>
                </a:solidFill>
              </a:rPr>
              <a:t>coordinate</a:t>
            </a:r>
          </a:p>
          <a:p>
            <a:pPr marL="1028700"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575" y="3191950"/>
            <a:ext cx="2076525" cy="16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85088" y="13322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Using Human Observers’ Eye Movements in Automatic Image Classifiers, 2001</a:t>
            </a:r>
            <a:endParaRPr sz="190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Alejandro Jaimes, Jeff Pelz, Tim Grabowski, Jason Babock and Shih-Fu Chang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 automatic image classification by exploring how people look at images of different semantic categories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Handshake, landscape, crowds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i="1"/>
              <a:t>Visual Apprentice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Object definition hierarchy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User input to label frames and regions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Feature vectors (color, texture)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nearest neighbor</a:t>
            </a:r>
            <a:endParaRPr sz="1500"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17211" t="37119" r="20518" b="29433"/>
          <a:stretch/>
        </p:blipFill>
        <p:spPr>
          <a:xfrm>
            <a:off x="151325" y="1920250"/>
            <a:ext cx="4312723" cy="13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15542" t="32761" r="25068" b="13096"/>
          <a:stretch/>
        </p:blipFill>
        <p:spPr>
          <a:xfrm>
            <a:off x="4793412" y="2761450"/>
            <a:ext cx="4206062" cy="21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l="22737" t="27096" r="28405" b="27545"/>
          <a:stretch/>
        </p:blipFill>
        <p:spPr>
          <a:xfrm>
            <a:off x="240675" y="2761450"/>
            <a:ext cx="4130501" cy="21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l="9045" t="32793" r="10973" b="39556"/>
          <a:stretch/>
        </p:blipFill>
        <p:spPr>
          <a:xfrm>
            <a:off x="844463" y="698625"/>
            <a:ext cx="7455077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52838" y="278025"/>
            <a:ext cx="4045200" cy="5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FixTag, 2009</a:t>
            </a:r>
            <a:endParaRPr sz="24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4922625" y="4919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Susan Munn and Jeff Pelz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Automatic identification of fixations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Tag each fixation to an ROI</a:t>
            </a:r>
            <a:endParaRPr sz="15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Requires 3D positions of vertices of ROIs and calibration of scene camera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Camera projection matrices → 3D ROI vertices → POR matched to closes keyframe → 2D projected ROI vertices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requires a manual calibration of 8 reference points in selected keyframes </a:t>
            </a:r>
            <a:endParaRPr sz="15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establish a reference for the tracking. </a:t>
            </a:r>
            <a:endParaRPr dirty="0"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16076" t="15817" r="18598" b="20116"/>
          <a:stretch/>
        </p:blipFill>
        <p:spPr>
          <a:xfrm>
            <a:off x="326675" y="1441600"/>
            <a:ext cx="4097525" cy="22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l="24252" t="23698" r="26713" b="6968"/>
          <a:stretch/>
        </p:blipFill>
        <p:spPr>
          <a:xfrm>
            <a:off x="4803376" y="1561750"/>
            <a:ext cx="4218024" cy="3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l="17391" t="19046" r="17398" b="10516"/>
          <a:stretch/>
        </p:blipFill>
        <p:spPr>
          <a:xfrm>
            <a:off x="148900" y="258050"/>
            <a:ext cx="4654474" cy="2828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38" y="243438"/>
            <a:ext cx="5619124" cy="4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nalyzing Video-based Gaze Data"/>
          <p:cNvSpPr txBox="1"/>
          <p:nvPr/>
        </p:nvSpPr>
        <p:spPr>
          <a:xfrm>
            <a:off x="584199" y="297615"/>
            <a:ext cx="7480292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71437" tIns="71437" rIns="71437" bIns="71437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Analyzing Video-based Gaze Data</a:t>
            </a:r>
          </a:p>
        </p:txBody>
      </p:sp>
      <p:pic>
        <p:nvPicPr>
          <p:cNvPr id="6" name="Whiteface_SMI_960-10.mov" descr="Whiteface_SMI_960-10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047039" y="1049868"/>
            <a:ext cx="6191028" cy="3985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115;p21" descr="Joe_and_SMI_remote_eyetracker_inset_pic COLOR BALANCE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530" y="903549"/>
            <a:ext cx="25303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descr="geology SMI AO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0600" y="917499"/>
            <a:ext cx="6496049" cy="40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descr="Joe_and_SMI_remote_eyetracker_inset_pic COLOR BALANC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023" y="153247"/>
            <a:ext cx="25303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366</Words>
  <Application>Microsoft Office PowerPoint</Application>
  <PresentationFormat>On-screen Show (16:9)</PresentationFormat>
  <Paragraphs>54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Roboto</vt:lpstr>
      <vt:lpstr>Roboto Slab</vt:lpstr>
      <vt:lpstr>Helvetica Neue</vt:lpstr>
      <vt:lpstr>Marina</vt:lpstr>
      <vt:lpstr>Senior Project Literature Review</vt:lpstr>
      <vt:lpstr>Main Objectives for Project </vt:lpstr>
      <vt:lpstr>Using Human Observers’ Eye Movements in Automatic Image Classifiers, 2001</vt:lpstr>
      <vt:lpstr>PowerPoint Presentation</vt:lpstr>
      <vt:lpstr>FixTag, 2009</vt:lpstr>
      <vt:lpstr>PowerPoint Presentation</vt:lpstr>
      <vt:lpstr>PowerPoint Presentation</vt:lpstr>
      <vt:lpstr>PowerPoint Presentation</vt:lpstr>
      <vt:lpstr>PowerPoint Presentation</vt:lpstr>
      <vt:lpstr>SemantiCode, 2010</vt:lpstr>
      <vt:lpstr>EyeSee3D, 2014</vt:lpstr>
      <vt:lpstr>PowerPoint Presentation</vt:lpstr>
      <vt:lpstr>More previous work to research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Literature Review</dc:title>
  <dc:creator>Sheela Ahmed</dc:creator>
  <cp:lastModifiedBy>Sheela Ahmed</cp:lastModifiedBy>
  <cp:revision>3</cp:revision>
  <dcterms:modified xsi:type="dcterms:W3CDTF">2018-10-26T12:57:17Z</dcterms:modified>
</cp:coreProperties>
</file>